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17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46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6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32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85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59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06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18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81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7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00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B968-C875-46EC-9EE0-60535BDAFF3C}" type="datetimeFigureOut">
              <a:rPr lang="es-ES" smtClean="0"/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302A-BD1F-46AD-B056-2663E8A98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79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8" t="13095" r="17062" b="7738"/>
          <a:stretch/>
        </p:blipFill>
        <p:spPr bwMode="auto">
          <a:xfrm>
            <a:off x="107504" y="116632"/>
            <a:ext cx="9036495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096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2015-04-13T11:37:36Z</dcterms:created>
  <dcterms:modified xsi:type="dcterms:W3CDTF">2015-04-13T11:40:08Z</dcterms:modified>
</cp:coreProperties>
</file>